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3EEFB-AD5F-4C06-BCEF-0CA0AF7127A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DA551-810C-4097-9ECD-8B2993252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A551-810C-4097-9ECD-8B29932526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8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E3C3-5CD0-4D2C-A74C-64E79B118453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9E3-99E9-411A-AC82-C7312710B00D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5884-15EC-43A1-9659-430E082170B1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1518-1265-4910-8280-D1BDD432E6C4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180E-8D32-477F-9633-9E6610EE0068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90DC-52BC-4482-A3CB-BA5888C68B07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0663-7759-4F53-A08E-1FD9229FC4CB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017-84D1-483F-89CA-F7FFE61C1F64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242A-F966-4F6A-AA66-A59D0AEC85D5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05D-E2CF-430C-B8C4-72F8C13233A2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FE94-E6F6-4072-8707-0CA99A0018BA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19BA-6E67-4167-A03E-7E45DC981612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7F2B-AF06-469C-B994-5EFD34ACA64D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8A82-8555-42A2-BC8A-140FCADF0030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754-15C9-4CBF-86AD-B97A951D41D6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0F2B6-4D51-48EA-B271-C5D5BA456277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D9DB473-1167-45F3-B3D7-5F04456745CD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1C6D448-91B2-440A-A611-6351D01DAA0F}" type="datetime1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Birds of the forest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3200" smtClean="0"/>
              <a:pPr/>
              <a:t>1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718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514914" y="391884"/>
            <a:ext cx="4714685" cy="58923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310328" y="5883275"/>
            <a:ext cx="754852" cy="365125"/>
          </a:xfrm>
        </p:spPr>
        <p:txBody>
          <a:bodyPr/>
          <a:lstStyle/>
          <a:p>
            <a:fld id="{D57F1E4F-1CFF-5643-939E-217C01CDF565}" type="slidenum">
              <a:rPr lang="en-US" sz="3200" smtClean="0"/>
              <a:pPr/>
              <a:t>10</a:t>
            </a:fld>
            <a:endParaRPr lang="en-US" sz="3200" dirty="0"/>
          </a:p>
        </p:txBody>
      </p:sp>
      <p:pic>
        <p:nvPicPr>
          <p:cNvPr id="5" name="Owl_EasternScreech_Tri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302" y="5761037"/>
            <a:ext cx="609600" cy="609600"/>
          </a:xfrm>
          <a:prstGeom prst="rect">
            <a:avLst/>
          </a:prstGeom>
        </p:spPr>
      </p:pic>
      <p:pic>
        <p:nvPicPr>
          <p:cNvPr id="6" name="Owl_EasternScreech_Whinn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9750" y="5761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81132" y="438537"/>
            <a:ext cx="5831633" cy="58316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347650" y="5883275"/>
            <a:ext cx="717530" cy="365125"/>
          </a:xfrm>
        </p:spPr>
        <p:txBody>
          <a:bodyPr/>
          <a:lstStyle/>
          <a:p>
            <a:fld id="{D57F1E4F-1CFF-5643-939E-217C01CDF565}" type="slidenum">
              <a:rPr lang="en-US" sz="3200" smtClean="0"/>
              <a:pPr/>
              <a:t>11</a:t>
            </a:fld>
            <a:endParaRPr lang="en-US" sz="3200" dirty="0"/>
          </a:p>
        </p:txBody>
      </p:sp>
      <p:pic>
        <p:nvPicPr>
          <p:cNvPr id="6" name="h4090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040" y="566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6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25755" y="155812"/>
            <a:ext cx="4833257" cy="64443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179698" y="5883275"/>
            <a:ext cx="885481" cy="365125"/>
          </a:xfrm>
        </p:spPr>
        <p:txBody>
          <a:bodyPr/>
          <a:lstStyle/>
          <a:p>
            <a:fld id="{D57F1E4F-1CFF-5643-939E-217C01CDF565}" type="slidenum">
              <a:rPr lang="en-US" sz="3200" smtClean="0"/>
              <a:pPr/>
              <a:t>12</a:t>
            </a:fld>
            <a:endParaRPr lang="en-US" sz="3200" dirty="0"/>
          </a:p>
        </p:txBody>
      </p:sp>
      <p:pic>
        <p:nvPicPr>
          <p:cNvPr id="5" name="horned_owl-Mike_Koenig-19453749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613" y="5761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3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05" y="-236538"/>
            <a:ext cx="9905998" cy="1905000"/>
          </a:xfrm>
        </p:spPr>
        <p:txBody>
          <a:bodyPr/>
          <a:lstStyle/>
          <a:p>
            <a:r>
              <a:rPr lang="en-US" dirty="0" smtClean="0"/>
              <a:t>Answer 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662473"/>
            <a:ext cx="9905998" cy="5682343"/>
          </a:xfrm>
        </p:spPr>
        <p:txBody>
          <a:bodyPr>
            <a:normAutofit/>
          </a:bodyPr>
          <a:lstStyle/>
          <a:p>
            <a:r>
              <a:rPr lang="en-US" dirty="0" smtClean="0"/>
              <a:t>2) Blue jay</a:t>
            </a:r>
          </a:p>
          <a:p>
            <a:r>
              <a:rPr lang="en-US" dirty="0" smtClean="0"/>
              <a:t>3) black capped chickadee</a:t>
            </a:r>
          </a:p>
          <a:p>
            <a:r>
              <a:rPr lang="en-US" dirty="0" smtClean="0"/>
              <a:t>4) sharp shinned hawk</a:t>
            </a:r>
          </a:p>
          <a:p>
            <a:r>
              <a:rPr lang="en-US" dirty="0" smtClean="0"/>
              <a:t>5) downy woodpecker</a:t>
            </a:r>
          </a:p>
          <a:p>
            <a:r>
              <a:rPr lang="en-US" dirty="0" smtClean="0"/>
              <a:t>6) wild turkey</a:t>
            </a:r>
          </a:p>
          <a:p>
            <a:r>
              <a:rPr lang="en-US" dirty="0" smtClean="0"/>
              <a:t>7) cardinal</a:t>
            </a:r>
          </a:p>
          <a:p>
            <a:r>
              <a:rPr lang="en-US" dirty="0" smtClean="0"/>
              <a:t>8) tufted titmouse</a:t>
            </a:r>
          </a:p>
          <a:p>
            <a:r>
              <a:rPr lang="en-US" dirty="0" smtClean="0"/>
              <a:t>9) ruffed grouse</a:t>
            </a:r>
          </a:p>
          <a:p>
            <a:r>
              <a:rPr lang="en-US" dirty="0" smtClean="0"/>
              <a:t>10) screech owl</a:t>
            </a:r>
          </a:p>
          <a:p>
            <a:r>
              <a:rPr lang="en-US" dirty="0" smtClean="0"/>
              <a:t>11) red bellied woodpecker	</a:t>
            </a:r>
          </a:p>
          <a:p>
            <a:r>
              <a:rPr lang="en-US" dirty="0" smtClean="0"/>
              <a:t>12) great horned owl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8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83315" y="594049"/>
            <a:ext cx="7406102" cy="51287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3200" smtClean="0"/>
              <a:pPr/>
              <a:t>2</a:t>
            </a:fld>
            <a:endParaRPr lang="en-US" sz="3200" dirty="0"/>
          </a:p>
        </p:txBody>
      </p:sp>
      <p:pic>
        <p:nvPicPr>
          <p:cNvPr id="4" name="bluejay_call-Mike_Koenig-591302150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321" y="5662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3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04728" y="492966"/>
            <a:ext cx="5758543" cy="57585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3200" smtClean="0"/>
              <a:pPr/>
              <a:t>3</a:t>
            </a:fld>
            <a:endParaRPr lang="en-US" sz="3200" dirty="0"/>
          </a:p>
        </p:txBody>
      </p:sp>
      <p:pic>
        <p:nvPicPr>
          <p:cNvPr id="5" name="h7350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613" y="5761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3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51314" y="383098"/>
            <a:ext cx="6820678" cy="55076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3200" smtClean="0"/>
              <a:pPr/>
              <a:t>4</a:t>
            </a:fld>
            <a:endParaRPr lang="en-US" sz="3200" dirty="0"/>
          </a:p>
        </p:txBody>
      </p:sp>
      <p:pic>
        <p:nvPicPr>
          <p:cNvPr id="5" name="ssh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494" y="5456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2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45836" y="276925"/>
            <a:ext cx="5682343" cy="61951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3200" smtClean="0"/>
              <a:pPr/>
              <a:t>5</a:t>
            </a:fld>
            <a:endParaRPr lang="en-US" sz="3200" dirty="0"/>
          </a:p>
        </p:txBody>
      </p:sp>
      <p:pic>
        <p:nvPicPr>
          <p:cNvPr id="5" name="XC404415 - Downy Woodpecker - Picoides pubesce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347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7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072" y="824204"/>
            <a:ext cx="8170679" cy="49677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3200" smtClean="0"/>
              <a:pPr/>
              <a:t>6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750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0551" y="609600"/>
            <a:ext cx="9587722" cy="5393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5992" y="5719665"/>
            <a:ext cx="4002281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3200" smtClean="0"/>
              <a:pPr/>
              <a:t>7</a:t>
            </a:fld>
            <a:endParaRPr lang="en-US" sz="3200" dirty="0"/>
          </a:p>
        </p:txBody>
      </p:sp>
      <p:pic>
        <p:nvPicPr>
          <p:cNvPr id="6" name="Best Cardinal Bird Lazy-SoundBible.com-10982888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9995" y="1164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5530" y="422988"/>
            <a:ext cx="7398139" cy="55486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3200" smtClean="0"/>
              <a:pPr/>
              <a:t>8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18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818648" y="503853"/>
            <a:ext cx="7963988" cy="53060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3200" smtClean="0"/>
              <a:pPr/>
              <a:t>9</a:t>
            </a:fld>
            <a:endParaRPr lang="en-US" sz="3200" dirty="0"/>
          </a:p>
        </p:txBody>
      </p:sp>
      <p:pic>
        <p:nvPicPr>
          <p:cNvPr id="5" name="XC386263 - Ruffed Grouse - Bonasa umbell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9558" y="5682343"/>
            <a:ext cx="609600" cy="609600"/>
          </a:xfrm>
          <a:prstGeom prst="rect">
            <a:avLst/>
          </a:prstGeom>
        </p:spPr>
      </p:pic>
      <p:pic>
        <p:nvPicPr>
          <p:cNvPr id="6" name="XC324960 - Ruffed Grouse - Bonasa umbell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867" y="5682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5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59</TotalTime>
  <Words>62</Words>
  <Application>Microsoft Office PowerPoint</Application>
  <PresentationFormat>Widescreen</PresentationFormat>
  <Paragraphs>27</Paragraphs>
  <Slides>13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Mesh</vt:lpstr>
      <vt:lpstr>Birds of the forest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 key</vt:lpstr>
    </vt:vector>
  </TitlesOfParts>
  <Company>SGASD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 of the forest</dc:title>
  <dc:creator>Kimberly Richard</dc:creator>
  <cp:lastModifiedBy>Kimberly Richard</cp:lastModifiedBy>
  <cp:revision>8</cp:revision>
  <dcterms:created xsi:type="dcterms:W3CDTF">2018-03-15T12:13:42Z</dcterms:created>
  <dcterms:modified xsi:type="dcterms:W3CDTF">2018-03-15T15:16:48Z</dcterms:modified>
</cp:coreProperties>
</file>